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C8D3-84E2-4F3B-92F8-8836FBD4BC07}" type="datetimeFigureOut">
              <a:rPr lang="th-TH" smtClean="0"/>
              <a:t>19/05/58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E124-7C7A-4E7F-A912-ABC90F735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76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C8D3-84E2-4F3B-92F8-8836FBD4BC07}" type="datetimeFigureOut">
              <a:rPr lang="th-TH" smtClean="0"/>
              <a:t>19/05/58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8E124-7C7A-4E7F-A912-ABC90F73569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07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sz="4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โครงการประตูระบายน้ำห้วยลังกา </a:t>
            </a:r>
            <a:br>
              <a:rPr lang="th-TH" sz="4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บ้านท่าลาด  ตำบลนาเข  อำเภอบ้านแพง  จังหวัดนครพนม</a:t>
            </a:r>
            <a:endParaRPr lang="th-TH" sz="3600" b="1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13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2239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25343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8429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7758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72499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1635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5279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1048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81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2125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855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0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9595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6055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939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3130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9059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9128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875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1190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8559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2800" b="1" smtClean="0">
                <a:latin typeface="TH SarabunPSK" pitchFamily="34" charset="-34"/>
                <a:cs typeface="TH SarabunPSK" pitchFamily="34" charset="-34"/>
              </a:rPr>
              <a:t>ความเป็นมาของโครงการ</a:t>
            </a:r>
            <a:endParaRPr lang="th-TH" sz="2800" b="1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0811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61421"/>
      </p:ext>
    </p:extLst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857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9475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2098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56622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2335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30083"/>
      </p:ext>
    </p:extLst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1724"/>
      </p:ext>
    </p:extLst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14679"/>
      </p:ext>
    </p:extLst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900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12915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4356"/>
      </p:ext>
    </p:extLst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462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350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5075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645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7918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0274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นำเสนอทางหน้าจอ (4:3)</PresentationFormat>
  <Paragraphs>2</Paragraphs>
  <Slides>41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ชุดรูปแบบของ Office</vt:lpstr>
      <vt:lpstr>โครงการประตูระบายน้ำห้วยลังกา  บ้านท่าลาด  ตำบลนาเข  อำเภอบ้านแพง  จังหวัดนครพนม</vt:lpstr>
      <vt:lpstr>งานนำเสนอ PowerPoint</vt:lpstr>
      <vt:lpstr>ความเป็นมาของโครงการ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โครงการประตูระบายน้ำห้วยลังกา  บ้านท่าลาด  ตำบลนาเข  อำเภอบ้านแพง  จังหวัดนครพนม</dc:title>
  <dc:creator>EasyXP_V.10</dc:creator>
  <cp:lastModifiedBy>EasyXP_V.10</cp:lastModifiedBy>
  <cp:revision>1</cp:revision>
  <dcterms:created xsi:type="dcterms:W3CDTF">2015-05-19T03:11:13Z</dcterms:created>
  <dcterms:modified xsi:type="dcterms:W3CDTF">2015-05-19T03:11:13Z</dcterms:modified>
</cp:coreProperties>
</file>